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8a67af352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8a67af352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8a67af352d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8a67af352d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8a67af352d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8a67af352d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8a67af352d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8a67af352d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8a67af352d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8a67af352d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a67af352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8a67af352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858619ee6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858619ee6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8a67af352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8a67af352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58619ee6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858619ee6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858619ee66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858619ee66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8a67af352d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8a67af352d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858619ee66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858619ee6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8a67af352d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8a67af352d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01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1680300" y="905375"/>
            <a:ext cx="5783400" cy="9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82879"/>
              </a:buClr>
              <a:buSzPts val="2600"/>
              <a:buFont typeface="Montserrat"/>
              <a:buNone/>
              <a:defRPr b="1" sz="2600">
                <a:solidFill>
                  <a:srgbClr val="28287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/>
        </p:nvSpPr>
        <p:spPr>
          <a:xfrm>
            <a:off x="1842000" y="2396100"/>
            <a:ext cx="536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0" y="1841950"/>
            <a:ext cx="5783400" cy="7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4D64E"/>
              </a:buClr>
              <a:buSzPts val="1400"/>
              <a:buFont typeface="Montserrat"/>
              <a:buNone/>
              <a:defRPr b="1" sz="1400">
                <a:solidFill>
                  <a:srgbClr val="74D64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ndo 01">
  <p:cSld name="ONE_COLUMN_TEXT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2" name="Google Shape;62;p11"/>
          <p:cNvSpPr txBox="1"/>
          <p:nvPr>
            <p:ph type="title"/>
          </p:nvPr>
        </p:nvSpPr>
        <p:spPr>
          <a:xfrm>
            <a:off x="327800" y="3052850"/>
            <a:ext cx="2997000" cy="16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b="1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ndo 01 + texto">
  <p:cSld name="ONE_COLUMN_TEXT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5" name="Google Shape;65;p12"/>
          <p:cNvSpPr txBox="1"/>
          <p:nvPr/>
        </p:nvSpPr>
        <p:spPr>
          <a:xfrm>
            <a:off x="512725" y="828800"/>
            <a:ext cx="3671700" cy="755700"/>
          </a:xfrm>
          <a:prstGeom prst="rect">
            <a:avLst/>
          </a:prstGeom>
          <a:solidFill>
            <a:srgbClr val="74D64E"/>
          </a:solidFill>
          <a:ln>
            <a:noFill/>
          </a:ln>
        </p:spPr>
        <p:txBody>
          <a:bodyPr anchorCtr="0" anchor="ctr" bIns="91425" lIns="270000" spcFirstLastPara="1" rIns="91425" wrap="square" tIns="91425">
            <a:normAutofit/>
          </a:bodyPr>
          <a:lstStyle/>
          <a:p>
            <a:pPr indent="0" lvl="0" marL="0" marR="197761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66" name="Google Shape;66;p12"/>
          <p:cNvSpPr txBox="1"/>
          <p:nvPr/>
        </p:nvSpPr>
        <p:spPr>
          <a:xfrm>
            <a:off x="512925" y="1662800"/>
            <a:ext cx="3671700" cy="3179400"/>
          </a:xfrm>
          <a:prstGeom prst="rect">
            <a:avLst/>
          </a:prstGeom>
          <a:solidFill>
            <a:srgbClr val="74D64E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269999" marR="252295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706150" y="1834150"/>
            <a:ext cx="3290100" cy="28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●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○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■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●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○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■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●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○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■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8" name="Google Shape;68;p12"/>
          <p:cNvSpPr txBox="1"/>
          <p:nvPr>
            <p:ph type="title"/>
          </p:nvPr>
        </p:nvSpPr>
        <p:spPr>
          <a:xfrm>
            <a:off x="703525" y="927200"/>
            <a:ext cx="32901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ndo 02 + texto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1" name="Google Shape;71;p13"/>
          <p:cNvSpPr txBox="1"/>
          <p:nvPr>
            <p:ph type="title"/>
          </p:nvPr>
        </p:nvSpPr>
        <p:spPr>
          <a:xfrm>
            <a:off x="327800" y="3052850"/>
            <a:ext cx="2997000" cy="16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b="1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1801352" y="1459600"/>
            <a:ext cx="5541300" cy="3179400"/>
          </a:xfrm>
          <a:prstGeom prst="rect">
            <a:avLst/>
          </a:prstGeom>
          <a:solidFill>
            <a:srgbClr val="74D64E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269999" marR="252295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2089200" y="2013700"/>
            <a:ext cx="4965600" cy="23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●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○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■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●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○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■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●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○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 Medium"/>
              <a:buChar char="■"/>
              <a:def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type="title"/>
          </p:nvPr>
        </p:nvSpPr>
        <p:spPr>
          <a:xfrm>
            <a:off x="1956899" y="1582800"/>
            <a:ext cx="52302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ndo 03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02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1680300" y="905375"/>
            <a:ext cx="5783400" cy="9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82879"/>
              </a:buClr>
              <a:buSzPts val="2600"/>
              <a:buFont typeface="Montserrat"/>
              <a:buNone/>
              <a:defRPr b="1" sz="2600">
                <a:solidFill>
                  <a:srgbClr val="28287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680300" y="1841950"/>
            <a:ext cx="5783400" cy="7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4D64E"/>
              </a:buClr>
              <a:buSzPts val="1400"/>
              <a:buFont typeface="Montserrat"/>
              <a:buNone/>
              <a:defRPr b="1" sz="1400">
                <a:solidFill>
                  <a:srgbClr val="74D64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ció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257075" y="677675"/>
            <a:ext cx="3951900" cy="16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Introducción</a:t>
            </a:r>
            <a:endParaRPr b="1" sz="2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</p:txBody>
      </p:sp>
      <p:pic>
        <p:nvPicPr>
          <p:cNvPr id="22" name="Google Shape;22;p4" title="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95825" cy="79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title"/>
          </p:nvPr>
        </p:nvSpPr>
        <p:spPr>
          <a:xfrm>
            <a:off x="327800" y="3052850"/>
            <a:ext cx="2997000" cy="16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b="1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4" name="Google Shape;24;p4"/>
          <p:cNvSpPr/>
          <p:nvPr>
            <p:ph idx="2" type="pic"/>
          </p:nvPr>
        </p:nvSpPr>
        <p:spPr>
          <a:xfrm>
            <a:off x="1666775" y="794850"/>
            <a:ext cx="750000" cy="6870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4"/>
          <p:cNvSpPr/>
          <p:nvPr>
            <p:ph idx="3" type="pic"/>
          </p:nvPr>
        </p:nvSpPr>
        <p:spPr>
          <a:xfrm>
            <a:off x="1666775" y="1525725"/>
            <a:ext cx="750000" cy="6870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64600" y="794850"/>
            <a:ext cx="4074300" cy="3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●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○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■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●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○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■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●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○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■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uerpo 01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674125"/>
            <a:ext cx="85206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None/>
              <a:defRPr b="1" sz="1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482950"/>
            <a:ext cx="8520600" cy="32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000">
                <a:latin typeface="Montserrat"/>
                <a:ea typeface="Montserrat"/>
                <a:cs typeface="Montserrat"/>
                <a:sym typeface="Montserra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000"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2" type="subTitle"/>
          </p:nvPr>
        </p:nvSpPr>
        <p:spPr>
          <a:xfrm>
            <a:off x="311700" y="1111225"/>
            <a:ext cx="8459400" cy="3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Montserrat"/>
              <a:buNone/>
              <a:defRPr b="1" sz="10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uerpo 02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1700" y="14829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000">
                <a:latin typeface="Montserrat"/>
                <a:ea typeface="Montserrat"/>
                <a:cs typeface="Montserrat"/>
                <a:sym typeface="Montserra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000"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32400" y="14829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000">
                <a:latin typeface="Montserrat"/>
                <a:ea typeface="Montserrat"/>
                <a:cs typeface="Montserrat"/>
                <a:sym typeface="Montserra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000"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311700" y="674125"/>
            <a:ext cx="85206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None/>
              <a:defRPr b="1" sz="1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3" type="subTitle"/>
          </p:nvPr>
        </p:nvSpPr>
        <p:spPr>
          <a:xfrm>
            <a:off x="311700" y="1111225"/>
            <a:ext cx="8459400" cy="3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Montserrat"/>
              <a:buNone/>
              <a:defRPr b="1" sz="10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uerpo + imagen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674125"/>
            <a:ext cx="41295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None/>
              <a:defRPr b="1" sz="1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subTitle"/>
          </p:nvPr>
        </p:nvSpPr>
        <p:spPr>
          <a:xfrm>
            <a:off x="311700" y="1446825"/>
            <a:ext cx="4129500" cy="3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Montserrat"/>
              <a:buNone/>
              <a:defRPr b="1" sz="10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339300" y="1831225"/>
            <a:ext cx="4129500" cy="28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●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○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■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●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○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■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●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○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■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2" name="Google Shape;42;p7"/>
          <p:cNvSpPr/>
          <p:nvPr>
            <p:ph idx="3" type="pic"/>
          </p:nvPr>
        </p:nvSpPr>
        <p:spPr>
          <a:xfrm>
            <a:off x="5627400" y="7800"/>
            <a:ext cx="35166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uerpo + imagen">
  <p:cSld name="TITLE_ONL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5" name="Google Shape;45;p8"/>
          <p:cNvSpPr txBox="1"/>
          <p:nvPr>
            <p:ph type="title"/>
          </p:nvPr>
        </p:nvSpPr>
        <p:spPr>
          <a:xfrm>
            <a:off x="311700" y="674125"/>
            <a:ext cx="41295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None/>
              <a:defRPr b="1" sz="1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311700" y="1446825"/>
            <a:ext cx="4129500" cy="3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Montserrat"/>
              <a:buNone/>
              <a:defRPr b="1" sz="10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339300" y="1831225"/>
            <a:ext cx="4129500" cy="28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●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○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■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●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○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■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●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○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Char char="■"/>
              <a:defRPr sz="1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8" name="Google Shape;48;p8"/>
          <p:cNvSpPr/>
          <p:nvPr>
            <p:ph idx="3" type="pic"/>
          </p:nvPr>
        </p:nvSpPr>
        <p:spPr>
          <a:xfrm>
            <a:off x="5627400" y="7800"/>
            <a:ext cx="35166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claración de conflicto">
  <p:cSld name="ONE_COLUM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1" name="Google Shape;51;p9"/>
          <p:cNvSpPr txBox="1"/>
          <p:nvPr/>
        </p:nvSpPr>
        <p:spPr>
          <a:xfrm>
            <a:off x="545450" y="1780950"/>
            <a:ext cx="8205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Declaración de Conflictos*</a:t>
            </a:r>
            <a:endParaRPr b="1" sz="1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9"/>
          <p:cNvSpPr txBox="1"/>
          <p:nvPr/>
        </p:nvSpPr>
        <p:spPr>
          <a:xfrm>
            <a:off x="545450" y="2178425"/>
            <a:ext cx="8205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595959"/>
                </a:solidFill>
              </a:rPr>
              <a:t>Si </a:t>
            </a:r>
            <a:r>
              <a:rPr b="1" lang="es" sz="1200">
                <a:solidFill>
                  <a:srgbClr val="595959"/>
                </a:solidFill>
              </a:rPr>
              <a:t>No</a:t>
            </a:r>
            <a:r>
              <a:rPr lang="es" sz="1200">
                <a:solidFill>
                  <a:srgbClr val="595959"/>
                </a:solidFill>
              </a:rPr>
              <a:t> Tiene Conflictos de Interés, mantenga esta diapositiva indicándolo.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9"/>
          <p:cNvSpPr txBox="1"/>
          <p:nvPr/>
        </p:nvSpPr>
        <p:spPr>
          <a:xfrm>
            <a:off x="545438" y="2571750"/>
            <a:ext cx="8205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1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Declaración de uso de Inteligencia Artificial*</a:t>
            </a:r>
            <a:endParaRPr b="1" sz="1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9"/>
          <p:cNvSpPr txBox="1"/>
          <p:nvPr/>
        </p:nvSpPr>
        <p:spPr>
          <a:xfrm>
            <a:off x="545438" y="2969225"/>
            <a:ext cx="8205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595959"/>
                </a:solidFill>
              </a:rPr>
              <a:t>Si No ha usado Inteligencia Artificial , mantenga esta diapositiva indicándolo.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uerpo 03">
  <p:cSld name="ONE_COLUMN_TEXT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7" name="Google Shape;57;p10"/>
          <p:cNvSpPr txBox="1"/>
          <p:nvPr>
            <p:ph type="title"/>
          </p:nvPr>
        </p:nvSpPr>
        <p:spPr>
          <a:xfrm>
            <a:off x="311700" y="674125"/>
            <a:ext cx="85206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None/>
              <a:defRPr b="1" sz="1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11700" y="1482950"/>
            <a:ext cx="8520600" cy="32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000">
                <a:latin typeface="Montserrat"/>
                <a:ea typeface="Montserrat"/>
                <a:cs typeface="Montserrat"/>
                <a:sym typeface="Montserra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000"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2" type="subTitle"/>
          </p:nvPr>
        </p:nvSpPr>
        <p:spPr>
          <a:xfrm>
            <a:off x="311700" y="1111225"/>
            <a:ext cx="8459400" cy="3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Montserrat"/>
              <a:buNone/>
              <a:defRPr b="1" sz="10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7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966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4D64E"/>
              </a:buClr>
              <a:buSzPts val="2500"/>
              <a:buFont typeface="Montserrat"/>
              <a:buNone/>
              <a:defRPr b="1" sz="2500">
                <a:solidFill>
                  <a:srgbClr val="74D64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9313"/>
            <a:ext cx="8520600" cy="31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●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○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■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●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○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■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●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○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■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9" name="Google Shape;9;p1" title="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95825" cy="7948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1680300" y="905375"/>
            <a:ext cx="5783400" cy="9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idx="1" type="subTitle"/>
          </p:nvPr>
        </p:nvSpPr>
        <p:spPr>
          <a:xfrm>
            <a:off x="1680300" y="1841950"/>
            <a:ext cx="5783400" cy="7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703525" y="927200"/>
            <a:ext cx="32901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706150" y="1834150"/>
            <a:ext cx="3290100" cy="28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327800" y="3052850"/>
            <a:ext cx="2997000" cy="16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2089200" y="2013700"/>
            <a:ext cx="4965600" cy="23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7"/>
          <p:cNvSpPr txBox="1"/>
          <p:nvPr>
            <p:ph type="title"/>
          </p:nvPr>
        </p:nvSpPr>
        <p:spPr>
          <a:xfrm>
            <a:off x="1956899" y="1582800"/>
            <a:ext cx="52302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1680300" y="905375"/>
            <a:ext cx="5783400" cy="9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>
            <p:ph idx="1" type="subTitle"/>
          </p:nvPr>
        </p:nvSpPr>
        <p:spPr>
          <a:xfrm>
            <a:off x="1680300" y="1841950"/>
            <a:ext cx="5783400" cy="7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 title="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95825" cy="79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 title="icono-0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6850" y="1548918"/>
            <a:ext cx="749870" cy="749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 title="icono-0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6850" y="842711"/>
            <a:ext cx="749870" cy="74987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>
            <p:ph type="title"/>
          </p:nvPr>
        </p:nvSpPr>
        <p:spPr>
          <a:xfrm>
            <a:off x="327800" y="3052850"/>
            <a:ext cx="2997000" cy="16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Introducci</a:t>
            </a:r>
            <a:r>
              <a:rPr lang="es"/>
              <a:t>ón</a:t>
            </a:r>
            <a:endParaRPr/>
          </a:p>
        </p:txBody>
      </p:sp>
      <p:sp>
        <p:nvSpPr>
          <p:cNvPr id="99" name="Google Shape;99;p18"/>
          <p:cNvSpPr/>
          <p:nvPr>
            <p:ph idx="3" type="pic"/>
          </p:nvPr>
        </p:nvSpPr>
        <p:spPr>
          <a:xfrm>
            <a:off x="1666775" y="1525725"/>
            <a:ext cx="750000" cy="687000"/>
          </a:xfrm>
          <a:prstGeom prst="rect">
            <a:avLst/>
          </a:prstGeom>
        </p:spPr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2464600" y="794850"/>
            <a:ext cx="4074300" cy="3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/>
          <p:nvPr>
            <p:ph idx="2" type="pic"/>
          </p:nvPr>
        </p:nvSpPr>
        <p:spPr>
          <a:xfrm>
            <a:off x="1666775" y="794850"/>
            <a:ext cx="750000" cy="687000"/>
          </a:xfrm>
          <a:prstGeom prst="rect">
            <a:avLst/>
          </a:prstGeom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674125"/>
            <a:ext cx="85206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482950"/>
            <a:ext cx="8520600" cy="32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 txBox="1"/>
          <p:nvPr>
            <p:ph idx="2" type="subTitle"/>
          </p:nvPr>
        </p:nvSpPr>
        <p:spPr>
          <a:xfrm>
            <a:off x="311700" y="1111225"/>
            <a:ext cx="8459400" cy="3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4829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 txBox="1"/>
          <p:nvPr>
            <p:ph idx="2" type="body"/>
          </p:nvPr>
        </p:nvSpPr>
        <p:spPr>
          <a:xfrm>
            <a:off x="4832400" y="14829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674125"/>
            <a:ext cx="85206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 txBox="1"/>
          <p:nvPr>
            <p:ph idx="3" type="subTitle"/>
          </p:nvPr>
        </p:nvSpPr>
        <p:spPr>
          <a:xfrm>
            <a:off x="311700" y="1111225"/>
            <a:ext cx="8459400" cy="3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 title="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8200" y="4052675"/>
            <a:ext cx="1895825" cy="79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674125"/>
            <a:ext cx="41295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1"/>
          <p:cNvSpPr txBox="1"/>
          <p:nvPr>
            <p:ph idx="1" type="subTitle"/>
          </p:nvPr>
        </p:nvSpPr>
        <p:spPr>
          <a:xfrm>
            <a:off x="311700" y="1446825"/>
            <a:ext cx="4129500" cy="3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1"/>
          <p:cNvSpPr txBox="1"/>
          <p:nvPr>
            <p:ph idx="2" type="body"/>
          </p:nvPr>
        </p:nvSpPr>
        <p:spPr>
          <a:xfrm>
            <a:off x="339300" y="1831225"/>
            <a:ext cx="4129500" cy="28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1" title="imagenes.png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0" l="4861" r="8641" t="0"/>
          <a:stretch/>
        </p:blipFill>
        <p:spPr>
          <a:xfrm>
            <a:off x="5466525" y="7800"/>
            <a:ext cx="3677475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idx="2" type="body"/>
          </p:nvPr>
        </p:nvSpPr>
        <p:spPr>
          <a:xfrm>
            <a:off x="339300" y="1831225"/>
            <a:ext cx="4129500" cy="28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674125"/>
            <a:ext cx="41295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2"/>
          <p:cNvSpPr txBox="1"/>
          <p:nvPr>
            <p:ph idx="1" type="subTitle"/>
          </p:nvPr>
        </p:nvSpPr>
        <p:spPr>
          <a:xfrm>
            <a:off x="311700" y="1446825"/>
            <a:ext cx="4129500" cy="3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/>
          <p:nvPr>
            <p:ph idx="3" type="pic"/>
          </p:nvPr>
        </p:nvSpPr>
        <p:spPr>
          <a:xfrm>
            <a:off x="5627400" y="7800"/>
            <a:ext cx="3516600" cy="5143500"/>
          </a:xfrm>
          <a:prstGeom prst="rect">
            <a:avLst/>
          </a:prstGeom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/>
        </p:nvSpPr>
        <p:spPr>
          <a:xfrm>
            <a:off x="545450" y="1780950"/>
            <a:ext cx="8205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Declaración de Conflictos*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545450" y="2178425"/>
            <a:ext cx="8205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2"/>
                </a:solidFill>
              </a:rPr>
              <a:t>Si </a:t>
            </a:r>
            <a:r>
              <a:rPr b="1" lang="es" sz="1200">
                <a:solidFill>
                  <a:schemeClr val="dk2"/>
                </a:solidFill>
              </a:rPr>
              <a:t>No</a:t>
            </a:r>
            <a:r>
              <a:rPr lang="es" sz="1200">
                <a:solidFill>
                  <a:schemeClr val="dk2"/>
                </a:solidFill>
              </a:rPr>
              <a:t> Tiene Conflictos de Interés, mantenga esta diapositiva indicándolo.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23" title="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8200" y="4052675"/>
            <a:ext cx="1895825" cy="79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 title="icono-0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563" y="1084438"/>
            <a:ext cx="584525" cy="5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545438" y="2571750"/>
            <a:ext cx="8205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Declaración de uso de Inteligencia Artificial*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545438" y="2969225"/>
            <a:ext cx="8205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2"/>
                </a:solidFill>
              </a:rPr>
              <a:t>Si No ha usado Inteligencia Artificial , mantenga esta diapositiva indicándolo.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27800" y="3052850"/>
            <a:ext cx="2997000" cy="16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