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3"/>
  </p:normalViewPr>
  <p:slideViewPr>
    <p:cSldViewPr snapToGrid="0">
      <p:cViewPr varScale="1">
        <p:scale>
          <a:sx n="143" d="100"/>
          <a:sy n="143" d="100"/>
        </p:scale>
        <p:origin x="76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249537f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2f249537f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gos.sachile.cl/inscripcion-curso/2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9825" y="1781250"/>
            <a:ext cx="42522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" sz="3200" b="1">
                <a:solidFill>
                  <a:srgbClr val="2A4A6A"/>
                </a:solidFill>
              </a:rPr>
              <a:t>NOMBRE DE LA   PRESENTACIÓN</a:t>
            </a:r>
            <a:r>
              <a:rPr lang="es" sz="3700" b="1">
                <a:solidFill>
                  <a:schemeClr val="lt1"/>
                </a:solidFill>
                <a:highlight>
                  <a:srgbClr val="009EE1"/>
                </a:highlight>
              </a:rPr>
              <a:t> </a:t>
            </a:r>
            <a:r>
              <a:rPr lang="es" sz="3500" b="1">
                <a:solidFill>
                  <a:schemeClr val="lt1"/>
                </a:solidFill>
                <a:highlight>
                  <a:srgbClr val="009EE1"/>
                </a:highlight>
              </a:rPr>
              <a:t> </a:t>
            </a:r>
            <a:endParaRPr sz="3500">
              <a:solidFill>
                <a:schemeClr val="lt1"/>
              </a:solidFill>
              <a:highlight>
                <a:srgbClr val="009EE1"/>
              </a:highlight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9825" y="3073425"/>
            <a:ext cx="43320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1100" b="1"/>
              <a:t>Nombre Completo Presentador</a:t>
            </a:r>
            <a:endParaRPr sz="11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1100"/>
              <a:t>Universidad, Hospital, Clínica u otra institución.</a:t>
            </a:r>
            <a:endParaRPr sz="1100"/>
          </a:p>
        </p:txBody>
      </p:sp>
      <p:sp>
        <p:nvSpPr>
          <p:cNvPr id="56" name="Google Shape;56;p13"/>
          <p:cNvSpPr txBox="1"/>
          <p:nvPr/>
        </p:nvSpPr>
        <p:spPr>
          <a:xfrm>
            <a:off x="319825" y="4458925"/>
            <a:ext cx="514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s" sz="700" b="0" i="0" u="none" strike="noStrike" cap="none">
                <a:solidFill>
                  <a:srgbClr val="2A4A6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© 2024  SOCIEDAD CHILENA DE ANESTESIA |</a:t>
            </a:r>
            <a:r>
              <a:rPr lang="es" sz="700" b="0" i="0" u="none" strike="noStrike" cap="none">
                <a:solidFill>
                  <a:srgbClr val="2A4A6A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" sz="700" b="1" i="0" u="none" strike="noStrike" cap="none">
                <a:solidFill>
                  <a:srgbClr val="2A4A6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WWW.CONGRESOCHILENODEANESTESIA.CL</a:t>
            </a:r>
            <a:r>
              <a:rPr lang="es" sz="1400" b="1" i="0" u="none" strike="noStrike" cap="none">
                <a:solidFill>
                  <a:srgbClr val="2A4A6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sz="700" b="1" i="0" u="none" strike="noStrike" cap="none">
                <a:solidFill>
                  <a:srgbClr val="2A4A6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WWW.SACHILE.CL</a:t>
            </a:r>
            <a:endParaRPr sz="700" b="1" i="0" u="none" strike="noStrike" cap="none">
              <a:solidFill>
                <a:srgbClr val="2A4A6A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2144750" y="2045800"/>
            <a:ext cx="67611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3000" b="1" i="0" u="none" strike="noStrike" cap="none">
                <a:solidFill>
                  <a:srgbClr val="EBB23E"/>
                </a:solidFill>
                <a:latin typeface="Arial"/>
                <a:ea typeface="Arial"/>
                <a:cs typeface="Arial"/>
                <a:sym typeface="Arial"/>
              </a:rPr>
              <a:t>TEMAS</a:t>
            </a:r>
            <a:endParaRPr sz="3000" b="1" i="0" u="none" strike="noStrike" cap="none">
              <a:solidFill>
                <a:srgbClr val="EBB2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552950" y="1750425"/>
            <a:ext cx="1515600" cy="917400"/>
          </a:xfrm>
          <a:prstGeom prst="rect">
            <a:avLst/>
          </a:prstGeom>
          <a:solidFill>
            <a:srgbClr val="EBB23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"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6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236575" y="2667400"/>
            <a:ext cx="3840900" cy="1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Bajada de portada o introducción</a:t>
            </a:r>
            <a:endParaRPr sz="11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2144750" y="2045800"/>
            <a:ext cx="67611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3000" b="1" i="0" u="none" strike="noStrike" cap="none">
                <a:solidFill>
                  <a:srgbClr val="E48D38"/>
                </a:solidFill>
                <a:latin typeface="Arial"/>
                <a:ea typeface="Arial"/>
                <a:cs typeface="Arial"/>
                <a:sym typeface="Arial"/>
              </a:rPr>
              <a:t>TEMAS</a:t>
            </a:r>
            <a:endParaRPr sz="3000" b="1" i="0" u="none" strike="noStrike" cap="none">
              <a:solidFill>
                <a:srgbClr val="E48D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552950" y="1750425"/>
            <a:ext cx="1515600" cy="917400"/>
          </a:xfrm>
          <a:prstGeom prst="rect">
            <a:avLst/>
          </a:prstGeom>
          <a:solidFill>
            <a:srgbClr val="E48D3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"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6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2236575" y="2667400"/>
            <a:ext cx="3840900" cy="1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Bajada de portada o introducción</a:t>
            </a:r>
            <a:endParaRPr sz="11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2144750" y="2045800"/>
            <a:ext cx="67611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3000" b="1" i="0" u="none" strike="noStrike" cap="none">
                <a:solidFill>
                  <a:srgbClr val="4D78DA"/>
                </a:solidFill>
                <a:latin typeface="Arial"/>
                <a:ea typeface="Arial"/>
                <a:cs typeface="Arial"/>
                <a:sym typeface="Arial"/>
              </a:rPr>
              <a:t>TEMAS</a:t>
            </a:r>
            <a:endParaRPr sz="3000" b="1" i="0" u="none" strike="noStrike" cap="none">
              <a:solidFill>
                <a:srgbClr val="4D78D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552950" y="1750425"/>
            <a:ext cx="1515600" cy="917400"/>
          </a:xfrm>
          <a:prstGeom prst="rect">
            <a:avLst/>
          </a:prstGeom>
          <a:solidFill>
            <a:srgbClr val="4D78DA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"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6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2236575" y="2667400"/>
            <a:ext cx="3840900" cy="1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Bajada de portada o introducción</a:t>
            </a:r>
            <a:endParaRPr sz="11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lang="es" sz="2200" b="1" dirty="0">
                <a:solidFill>
                  <a:srgbClr val="2A4A6A"/>
                </a:solidFill>
              </a:rPr>
              <a:t>Declaración de Conflictos*</a:t>
            </a:r>
            <a:endParaRPr sz="2200" b="1" dirty="0">
              <a:solidFill>
                <a:srgbClr val="2A4A6A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endParaRPr sz="2200" b="1" dirty="0">
              <a:solidFill>
                <a:srgbClr val="009EE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000"/>
              <a:buFont typeface="Arial"/>
              <a:buNone/>
            </a:pPr>
            <a:endParaRPr sz="2200" b="1" dirty="0">
              <a:solidFill>
                <a:srgbClr val="009EE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dirty="0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910575"/>
            <a:ext cx="8520600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dirty="0"/>
              <a:t>Si </a:t>
            </a:r>
            <a:r>
              <a:rPr lang="es" sz="1200" b="1" dirty="0"/>
              <a:t>No</a:t>
            </a:r>
            <a:r>
              <a:rPr lang="es" sz="1200" dirty="0"/>
              <a:t> Tiene Conflictos de Interés, mantenga esta diapositiva indicándolo.</a:t>
            </a:r>
            <a:endParaRPr sz="12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dirty="0"/>
          </a:p>
        </p:txBody>
      </p:sp>
      <p:sp>
        <p:nvSpPr>
          <p:cNvPr id="2" name="Google Shape;82;p17">
            <a:extLst>
              <a:ext uri="{FF2B5EF4-FFF2-40B4-BE49-F238E27FC236}">
                <a16:creationId xmlns:a16="http://schemas.microsoft.com/office/drawing/2014/main" id="{FE04DE47-C4E8-729C-F48D-1B2514CCDA45}"/>
              </a:ext>
            </a:extLst>
          </p:cNvPr>
          <p:cNvSpPr txBox="1">
            <a:spLocks/>
          </p:cNvSpPr>
          <p:nvPr/>
        </p:nvSpPr>
        <p:spPr>
          <a:xfrm>
            <a:off x="311700" y="156882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50000"/>
            </a:pPr>
            <a:r>
              <a:rPr lang="en-US" sz="2200" b="1" dirty="0" err="1">
                <a:solidFill>
                  <a:srgbClr val="2A4A6A"/>
                </a:solidFill>
              </a:rPr>
              <a:t>Declaración</a:t>
            </a:r>
            <a:r>
              <a:rPr lang="en-US" sz="2200" b="1" dirty="0">
                <a:solidFill>
                  <a:srgbClr val="2A4A6A"/>
                </a:solidFill>
              </a:rPr>
              <a:t> de </a:t>
            </a:r>
            <a:r>
              <a:rPr lang="en-US" sz="2200" b="1" dirty="0" err="1">
                <a:solidFill>
                  <a:srgbClr val="2A4A6A"/>
                </a:solidFill>
              </a:rPr>
              <a:t>uso</a:t>
            </a:r>
            <a:r>
              <a:rPr lang="en-US" sz="2200" b="1" dirty="0">
                <a:solidFill>
                  <a:srgbClr val="2A4A6A"/>
                </a:solidFill>
              </a:rPr>
              <a:t> de </a:t>
            </a:r>
            <a:r>
              <a:rPr lang="en-US" sz="2200" b="1" dirty="0" err="1">
                <a:solidFill>
                  <a:srgbClr val="2A4A6A"/>
                </a:solidFill>
              </a:rPr>
              <a:t>Inteligencia</a:t>
            </a:r>
            <a:r>
              <a:rPr lang="en-US" sz="2200" b="1" dirty="0">
                <a:solidFill>
                  <a:srgbClr val="2A4A6A"/>
                </a:solidFill>
              </a:rPr>
              <a:t> Artificial*</a:t>
            </a:r>
          </a:p>
          <a:p>
            <a:pPr>
              <a:buSzPct val="50000"/>
            </a:pPr>
            <a:endParaRPr lang="en-US" sz="2200" b="1" dirty="0">
              <a:solidFill>
                <a:srgbClr val="009EE1"/>
              </a:solidFill>
            </a:endParaRPr>
          </a:p>
          <a:p>
            <a:pPr>
              <a:buSzPct val="45000"/>
            </a:pPr>
            <a:endParaRPr lang="en-US" sz="2200" b="1" dirty="0">
              <a:solidFill>
                <a:srgbClr val="009EE1"/>
              </a:solidFill>
            </a:endParaRPr>
          </a:p>
          <a:p>
            <a:pPr>
              <a:buSzPct val="111111"/>
            </a:pPr>
            <a:endParaRPr lang="en-US" dirty="0"/>
          </a:p>
        </p:txBody>
      </p:sp>
      <p:sp>
        <p:nvSpPr>
          <p:cNvPr id="3" name="Google Shape;83;p17">
            <a:extLst>
              <a:ext uri="{FF2B5EF4-FFF2-40B4-BE49-F238E27FC236}">
                <a16:creationId xmlns:a16="http://schemas.microsoft.com/office/drawing/2014/main" id="{E58231D2-1CEE-7106-2408-42EF88E3BD28}"/>
              </a:ext>
            </a:extLst>
          </p:cNvPr>
          <p:cNvSpPr txBox="1">
            <a:spLocks/>
          </p:cNvSpPr>
          <p:nvPr/>
        </p:nvSpPr>
        <p:spPr>
          <a:xfrm>
            <a:off x="311700" y="2141524"/>
            <a:ext cx="8520600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/>
              <a:t>Si No ha </a:t>
            </a:r>
            <a:r>
              <a:rPr lang="en-US" sz="1200" dirty="0" err="1"/>
              <a:t>usado</a:t>
            </a:r>
            <a:r>
              <a:rPr lang="en-US" sz="1200" dirty="0"/>
              <a:t> </a:t>
            </a:r>
            <a:r>
              <a:rPr lang="en-US" sz="1200" dirty="0" err="1"/>
              <a:t>Inteligencia</a:t>
            </a:r>
            <a:r>
              <a:rPr lang="en-US" sz="1200" dirty="0"/>
              <a:t> Artificial , </a:t>
            </a:r>
            <a:r>
              <a:rPr lang="en-US" sz="1200" dirty="0" err="1"/>
              <a:t>mantenga</a:t>
            </a:r>
            <a:r>
              <a:rPr lang="en-US" sz="1200" dirty="0"/>
              <a:t> </a:t>
            </a:r>
            <a:r>
              <a:rPr lang="en-US" sz="1200" dirty="0" err="1"/>
              <a:t>esta</a:t>
            </a:r>
            <a:r>
              <a:rPr lang="en-US" sz="1200" dirty="0"/>
              <a:t> </a:t>
            </a:r>
            <a:r>
              <a:rPr lang="en-US" sz="1200" dirty="0" err="1"/>
              <a:t>diapositiva</a:t>
            </a:r>
            <a:r>
              <a:rPr lang="en-US" sz="1200" dirty="0"/>
              <a:t> </a:t>
            </a:r>
            <a:r>
              <a:rPr lang="en-US" sz="1200" dirty="0" err="1"/>
              <a:t>indicándolo</a:t>
            </a:r>
            <a:r>
              <a:rPr lang="en-US" sz="1200" dirty="0"/>
              <a:t>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000"/>
              <a:buFont typeface="Arial"/>
              <a:buNone/>
            </a:pPr>
            <a:r>
              <a:rPr lang="es" sz="2200" b="1" dirty="0">
                <a:solidFill>
                  <a:srgbClr val="4D78DA"/>
                </a:solidFill>
              </a:rPr>
              <a:t>Títulos / Temas / Otros</a:t>
            </a:r>
            <a:endParaRPr sz="2020" dirty="0">
              <a:solidFill>
                <a:srgbClr val="4D78DA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dirty="0"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/>
              <a:t>Cuerpo de texto…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Macintosh PowerPoint</Application>
  <PresentationFormat>On-screen Show (16:9)</PresentationFormat>
  <Paragraphs>21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Simple Light</vt:lpstr>
      <vt:lpstr>NOMBRE DE LA   PRESENTACIÓN  </vt:lpstr>
      <vt:lpstr>PowerPoint Presentation</vt:lpstr>
      <vt:lpstr>PowerPoint Presentation</vt:lpstr>
      <vt:lpstr>PowerPoint Presentation</vt:lpstr>
      <vt:lpstr>Declaración de Conflictos*   </vt:lpstr>
      <vt:lpstr>Títulos / Temas / Otros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fernando aranda</cp:lastModifiedBy>
  <cp:revision>1</cp:revision>
  <dcterms:modified xsi:type="dcterms:W3CDTF">2024-08-24T16:49:05Z</dcterms:modified>
</cp:coreProperties>
</file>